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7"/>
  </p:normalViewPr>
  <p:slideViewPr>
    <p:cSldViewPr snapToGrid="0">
      <p:cViewPr varScale="1">
        <p:scale>
          <a:sx n="90" d="100"/>
          <a:sy n="90" d="100"/>
        </p:scale>
        <p:origin x="23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1D38-D845-024E-BDC0-D08BC09A2F70}" type="datetimeFigureOut">
              <a:rPr lang="en-US" smtClean="0"/>
              <a:t>8/3/24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00EA6-49A0-6243-8CEE-E2A242AAD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74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11C57-82BB-7FF9-A368-E877BD4CA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C75CA-D0E9-CF8C-A0C2-4BF6FD8A6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1FE07-8B52-E963-DB3E-260376FD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C749A-BDC9-BF20-B985-00EAAB124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DBA77-2B5E-8DFD-7D11-FA1405DA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6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495A-91B9-2CFD-50D3-BE4B0A23D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D86B3-7500-FCF7-A4CE-9674A5A07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DBE7-CB6E-FB84-BFCA-BA7C6274A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17DDF-5C75-C705-9524-C9E85F2A3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C4C9-CAD0-F98F-CFDD-8E3301F0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0A672D-59ED-D449-99C6-DE2A1F0D4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B6F7F-88F6-5CBC-DE6C-AB7BF6E48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175CD-1C69-7ACE-C147-6B37CC2E7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4F3BF-162B-F5CE-0234-095B6921C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9D077-026E-D51F-C9FF-3507BD95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0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05DD-6150-EA14-55C4-A1F8F667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470F3-C30D-F246-71D5-C6E59A34C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EF11D-AA62-BB60-F1FA-EBDC1E95C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FDC7E-6D4D-F132-1E28-9B325C83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9D1AB-934F-002F-C890-9B7E5BD0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5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6CCE0-5872-A6B4-B4B1-9C21AE016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6EEF8-8BD9-8783-EB8E-48CB7FFF5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EEEB6-6DDF-C1C3-BFC5-9965D81FF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DE739-A76F-BAD4-B98F-6DF81331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292F-86E5-8AB4-D5D5-7A589836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6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E88D-BEE2-1D07-8556-79652F32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3B421-04B9-F0A3-81E7-89ED4A697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03DCF-4131-2BEA-C4E5-EBD2BBDAF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1AD96-8219-056E-5286-96FD7941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BCB3C-12E1-D4C8-F3A9-FEF1EBB3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2A0F9-29DE-EC44-9E92-5634EFB5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2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2410-3752-33B9-689F-DC7973ED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0C5D6-7E24-D106-512F-8BCB06463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F6B74-46BB-3234-75ED-B2F14A4CC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F24B19-9865-3766-E841-44A8F3A93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B1B2E0-BE95-DEE2-BC7B-80B9B652C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EEE50C-3083-873C-E926-8E4996700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3C5F86-4D0F-D646-01D3-6D6A4952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3EC83B-A9CE-41DD-C586-1DFC16E6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2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49B83-F0F6-2B06-8F11-23388B60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B1AFC-33FA-AEAD-84C6-3E6DC47B7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9F23D0-B246-F39C-E7EB-14B5073F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8D6D7C-6CD4-B3DA-B93F-CE4A687C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923623-6494-447C-7D8A-F23CB32E2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C7A4E7-BC0C-B51F-F850-FC8556DB6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3C974-9485-1F82-5CA7-83F95875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3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12C23-9FDB-428C-CE53-D61FECB6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41076-2325-9767-8333-C7E380DF1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1E0EE-C7D3-8919-267B-935225CAB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8E74A-F383-50EB-22AF-42D34A6D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008A7-85E5-3F26-1155-213F75F9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6ADB5-8B6F-D9AF-D606-EC23AA6E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3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C6EBB-0C91-867D-0E16-F5D3BAF1B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B582E-D9F3-FF30-519E-9FE2318FA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FD7CF-5A6A-860F-07A5-1B0D6828E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B0ACC-4A75-B0C6-1270-F6AE07D0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ACFC1-A7CC-E6EA-4A8A-B677BB7F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5F1D9-2A03-95AA-D3FC-948BED69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0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F0F465-09FE-B178-18A1-D1C711A5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F33B0-C873-39C8-B742-2AE552891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AE20A-CA23-0B4A-5E4B-B37FB9C28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4B12-EBFD-494F-9BD9-91F0DE1EB2CD}" type="datetimeFigureOut">
              <a:rPr lang="en-US" smtClean="0"/>
              <a:t>8/3/24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29AC6-AA47-0B2A-ED07-54AB278B9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FA398-0045-9512-F1F2-D99E7B49B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9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9C18-9FE1-83D9-8E43-05118C60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125" y="2428875"/>
            <a:ext cx="6157913" cy="1100141"/>
          </a:xfrm>
        </p:spPr>
        <p:txBody>
          <a:bodyPr>
            <a:normAutofit/>
          </a:bodyPr>
          <a:lstStyle/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2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9C18-9FE1-83D9-8E43-05118C60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114304"/>
            <a:ext cx="10515600" cy="514350"/>
          </a:xfrm>
        </p:spPr>
        <p:txBody>
          <a:bodyPr>
            <a:normAutofit/>
          </a:bodyPr>
          <a:lstStyle/>
          <a:p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645B2-5220-20A9-3149-6DD4FBE0A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13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2023-03-22T17:43:41Z</dcterms:created>
  <dcterms:modified xsi:type="dcterms:W3CDTF">2024-08-03T12:47:40Z</dcterms:modified>
</cp:coreProperties>
</file>